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5" r:id="rId33"/>
    <p:sldId id="427" r:id="rId34"/>
    <p:sldId id="428" r:id="rId35"/>
    <p:sldId id="412" r:id="rId36"/>
    <p:sldId id="381" r:id="rId37"/>
    <p:sldId id="373" r:id="rId38"/>
    <p:sldId id="371" r:id="rId39"/>
    <p:sldId id="363" r:id="rId40"/>
    <p:sldId id="364" r:id="rId41"/>
    <p:sldId id="376" r:id="rId42"/>
    <p:sldId id="367" r:id="rId43"/>
    <p:sldId id="368" r:id="rId44"/>
    <p:sldId id="382" r:id="rId45"/>
    <p:sldId id="383" r:id="rId46"/>
    <p:sldId id="384" r:id="rId47"/>
    <p:sldId id="385" r:id="rId48"/>
    <p:sldId id="386" r:id="rId49"/>
    <p:sldId id="387" r:id="rId50"/>
    <p:sldId id="377" r:id="rId51"/>
    <p:sldId id="379" r:id="rId52"/>
    <p:sldId id="360" r:id="rId53"/>
    <p:sldId id="398" r:id="rId54"/>
    <p:sldId id="399" r:id="rId55"/>
    <p:sldId id="388" r:id="rId56"/>
    <p:sldId id="389" r:id="rId57"/>
    <p:sldId id="390" r:id="rId58"/>
    <p:sldId id="392" r:id="rId59"/>
    <p:sldId id="393" r:id="rId60"/>
    <p:sldId id="394" r:id="rId61"/>
    <p:sldId id="400" r:id="rId62"/>
    <p:sldId id="405" r:id="rId63"/>
    <p:sldId id="402" r:id="rId64"/>
    <p:sldId id="403" r:id="rId65"/>
    <p:sldId id="404" r:id="rId66"/>
    <p:sldId id="411" r:id="rId67"/>
    <p:sldId id="395" r:id="rId68"/>
    <p:sldId id="396" r:id="rId69"/>
    <p:sldId id="397" r:id="rId70"/>
    <p:sldId id="391" r:id="rId71"/>
    <p:sldId id="260" r:id="rId72"/>
    <p:sldId id="268" r:id="rId73"/>
    <p:sldId id="269" r:id="rId74"/>
    <p:sldId id="262" r:id="rId75"/>
    <p:sldId id="271" r:id="rId76"/>
    <p:sldId id="275" r:id="rId77"/>
    <p:sldId id="279" r:id="rId78"/>
    <p:sldId id="264" r:id="rId79"/>
    <p:sldId id="259" r:id="rId80"/>
    <p:sldId id="261" r:id="rId81"/>
    <p:sldId id="26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6" autoAdjust="0"/>
    <p:restoredTop sz="95979"/>
  </p:normalViewPr>
  <p:slideViewPr>
    <p:cSldViewPr snapToGrid="0">
      <p:cViewPr>
        <p:scale>
          <a:sx n="110" d="100"/>
          <a:sy n="110" d="100"/>
        </p:scale>
        <p:origin x="584"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1/16/20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1/16/20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1/16/20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1/16/20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3.xml.rels><?xml version="1.0" encoding="UTF-8" standalone="yes"?>
<Relationships xmlns="http://schemas.openxmlformats.org/package/2006/relationships"><Relationship Id="rId8" Type="http://schemas.openxmlformats.org/officeDocument/2006/relationships/image" Target="../media/image352.png"/><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9" Type="http://schemas.openxmlformats.org/officeDocument/2006/relationships/image" Target="../media/image353.png"/><Relationship Id="rId14" Type="http://schemas.openxmlformats.org/officeDocument/2006/relationships/image" Target="../media/image338.png"/><Relationship Id="rId22" Type="http://schemas.openxmlformats.org/officeDocument/2006/relationships/image" Target="../media/image329.png"/></Relationships>
</file>

<file path=ppt/slides/_rels/slide34.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360.png"/><Relationship Id="rId4" Type="http://schemas.openxmlformats.org/officeDocument/2006/relationships/image" Target="../media/image344.png"/></Relationships>
</file>

<file path=ppt/slides/_rels/slide35.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6.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63.png"/><Relationship Id="rId7" Type="http://schemas.openxmlformats.org/officeDocument/2006/relationships/image" Target="../media/image365.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64.png"/><Relationship Id="rId9" Type="http://schemas.openxmlformats.org/officeDocument/2006/relationships/image" Target="../media/image1570.png"/></Relationships>
</file>

<file path=ppt/slides/_rels/slide37.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1600.png"/><Relationship Id="rId7" Type="http://schemas.openxmlformats.org/officeDocument/2006/relationships/image" Target="../media/image36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70.png"/></Relationships>
</file>

<file path=ppt/slides/_rels/slide38.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6.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7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74.png"/><Relationship Id="rId5" Type="http://schemas.openxmlformats.org/officeDocument/2006/relationships/image" Target="../media/image1690.png"/><Relationship Id="rId10" Type="http://schemas.openxmlformats.org/officeDocument/2006/relationships/image" Target="../media/image373.png"/><Relationship Id="rId4" Type="http://schemas.openxmlformats.org/officeDocument/2006/relationships/image" Target="../media/image1680.png"/><Relationship Id="rId9" Type="http://schemas.openxmlformats.org/officeDocument/2006/relationships/image" Target="../media/image372.png"/></Relationships>
</file>

<file path=ppt/slides/_rels/slide39.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1780.png"/><Relationship Id="rId7" Type="http://schemas.openxmlformats.org/officeDocument/2006/relationships/image" Target="../media/image37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81.png"/><Relationship Id="rId5" Type="http://schemas.openxmlformats.org/officeDocument/2006/relationships/image" Target="../media/image1800.png"/><Relationship Id="rId10" Type="http://schemas.openxmlformats.org/officeDocument/2006/relationships/image" Target="../media/image380.png"/><Relationship Id="rId4" Type="http://schemas.openxmlformats.org/officeDocument/2006/relationships/image" Target="../media/image1790.png"/><Relationship Id="rId9" Type="http://schemas.openxmlformats.org/officeDocument/2006/relationships/image" Target="../media/image37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83.png"/><Relationship Id="rId4" Type="http://schemas.openxmlformats.org/officeDocument/2006/relationships/image" Target="../media/image382.png"/></Relationships>
</file>

<file path=ppt/slides/_rels/slide41.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389.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88.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87.png"/><Relationship Id="rId5" Type="http://schemas.openxmlformats.org/officeDocument/2006/relationships/image" Target="../media/image1940.png"/><Relationship Id="rId10" Type="http://schemas.openxmlformats.org/officeDocument/2006/relationships/image" Target="../media/image386.png"/><Relationship Id="rId4" Type="http://schemas.openxmlformats.org/officeDocument/2006/relationships/image" Target="../media/image1930.png"/><Relationship Id="rId9" Type="http://schemas.openxmlformats.org/officeDocument/2006/relationships/image" Target="../media/image385.png"/></Relationships>
</file>

<file path=ppt/slides/_rels/slide4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2030.png"/><Relationship Id="rId7" Type="http://schemas.openxmlformats.org/officeDocument/2006/relationships/image" Target="../media/image39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94.png"/><Relationship Id="rId5" Type="http://schemas.openxmlformats.org/officeDocument/2006/relationships/image" Target="../media/image2050.png"/><Relationship Id="rId10" Type="http://schemas.openxmlformats.org/officeDocument/2006/relationships/image" Target="../media/image393.png"/><Relationship Id="rId4" Type="http://schemas.openxmlformats.org/officeDocument/2006/relationships/image" Target="../media/image2040.png"/><Relationship Id="rId9" Type="http://schemas.openxmlformats.org/officeDocument/2006/relationships/image" Target="../media/image392.png"/></Relationships>
</file>

<file path=ppt/slides/_rels/slide4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2130.png"/><Relationship Id="rId7" Type="http://schemas.openxmlformats.org/officeDocument/2006/relationships/image" Target="../media/image395.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399.png"/><Relationship Id="rId5" Type="http://schemas.openxmlformats.org/officeDocument/2006/relationships/image" Target="../media/image2150.png"/><Relationship Id="rId10" Type="http://schemas.openxmlformats.org/officeDocument/2006/relationships/image" Target="../media/image398.png"/><Relationship Id="rId4" Type="http://schemas.openxmlformats.org/officeDocument/2006/relationships/image" Target="../media/image2140.png"/><Relationship Id="rId9" Type="http://schemas.openxmlformats.org/officeDocument/2006/relationships/image" Target="../media/image397.png"/></Relationships>
</file>

<file path=ppt/slides/_rels/slide44.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2230.png"/><Relationship Id="rId7" Type="http://schemas.openxmlformats.org/officeDocument/2006/relationships/image" Target="../media/image401.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04.png"/><Relationship Id="rId4" Type="http://schemas.openxmlformats.org/officeDocument/2006/relationships/image" Target="../media/image2240.png"/><Relationship Id="rId9" Type="http://schemas.openxmlformats.org/officeDocument/2006/relationships/image" Target="../media/image403.png"/></Relationships>
</file>

<file path=ppt/slides/_rels/slide45.xml.rels><?xml version="1.0" encoding="UTF-8" standalone="yes"?>
<Relationships xmlns="http://schemas.openxmlformats.org/package/2006/relationships"><Relationship Id="rId8" Type="http://schemas.openxmlformats.org/officeDocument/2006/relationships/image" Target="../media/image405.png"/><Relationship Id="rId13" Type="http://schemas.openxmlformats.org/officeDocument/2006/relationships/image" Target="../media/image410.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09.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08.png"/><Relationship Id="rId5" Type="http://schemas.openxmlformats.org/officeDocument/2006/relationships/image" Target="../media/image2350.png"/><Relationship Id="rId10" Type="http://schemas.openxmlformats.org/officeDocument/2006/relationships/image" Target="../media/image407.png"/><Relationship Id="rId4" Type="http://schemas.openxmlformats.org/officeDocument/2006/relationships/image" Target="../media/image2340.png"/><Relationship Id="rId9" Type="http://schemas.openxmlformats.org/officeDocument/2006/relationships/image" Target="../media/image406.png"/></Relationships>
</file>

<file path=ppt/slides/_rels/slide46.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417.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16.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15.png"/><Relationship Id="rId5" Type="http://schemas.openxmlformats.org/officeDocument/2006/relationships/image" Target="../media/image2470.png"/><Relationship Id="rId10" Type="http://schemas.openxmlformats.org/officeDocument/2006/relationships/image" Target="../media/image413.png"/><Relationship Id="rId4" Type="http://schemas.openxmlformats.org/officeDocument/2006/relationships/image" Target="../media/image2460.png"/><Relationship Id="rId9" Type="http://schemas.openxmlformats.org/officeDocument/2006/relationships/image" Target="../media/image412.png"/><Relationship Id="rId14" Type="http://schemas.openxmlformats.org/officeDocument/2006/relationships/image" Target="../media/image2560.png"/></Relationships>
</file>

<file path=ppt/slides/_rels/slide47.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18.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20.png"/><Relationship Id="rId10" Type="http://schemas.openxmlformats.org/officeDocument/2006/relationships/image" Target="../media/image422.png"/><Relationship Id="rId4" Type="http://schemas.openxmlformats.org/officeDocument/2006/relationships/image" Target="../media/image419.png"/><Relationship Id="rId9" Type="http://schemas.openxmlformats.org/officeDocument/2006/relationships/image" Target="../media/image421.png"/></Relationships>
</file>

<file path=ppt/slides/_rels/slide48.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27.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26.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25.png"/><Relationship Id="rId5" Type="http://schemas.openxmlformats.org/officeDocument/2006/relationships/image" Target="../media/image2700.png"/><Relationship Id="rId10" Type="http://schemas.openxmlformats.org/officeDocument/2006/relationships/image" Target="../media/image424.png"/><Relationship Id="rId4" Type="http://schemas.openxmlformats.org/officeDocument/2006/relationships/image" Target="../media/image2690.png"/><Relationship Id="rId9" Type="http://schemas.openxmlformats.org/officeDocument/2006/relationships/image" Target="../media/image423.png"/><Relationship Id="rId14" Type="http://schemas.openxmlformats.org/officeDocument/2006/relationships/image" Target="../media/image428.png"/></Relationships>
</file>

<file path=ppt/slides/_rels/slide49.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29.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31.png"/><Relationship Id="rId4" Type="http://schemas.openxmlformats.org/officeDocument/2006/relationships/image" Target="../media/image43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437.png"/><Relationship Id="rId3" Type="http://schemas.openxmlformats.org/officeDocument/2006/relationships/image" Target="../media/image2870.png"/><Relationship Id="rId7" Type="http://schemas.openxmlformats.org/officeDocument/2006/relationships/image" Target="../media/image432.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36.png"/><Relationship Id="rId5" Type="http://schemas.openxmlformats.org/officeDocument/2006/relationships/image" Target="../media/image2890.png"/><Relationship Id="rId10" Type="http://schemas.openxmlformats.org/officeDocument/2006/relationships/image" Target="../media/image435.png"/><Relationship Id="rId4" Type="http://schemas.openxmlformats.org/officeDocument/2006/relationships/image" Target="../media/image2880.png"/><Relationship Id="rId9" Type="http://schemas.openxmlformats.org/officeDocument/2006/relationships/image" Target="../media/image434.png"/></Relationships>
</file>

<file path=ppt/slides/_rels/slide51.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2990.png"/><Relationship Id="rId7" Type="http://schemas.openxmlformats.org/officeDocument/2006/relationships/image" Target="../media/image439.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38.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41.png"/></Relationships>
</file>

<file path=ppt/slides/_rels/slide52.xml.rels><?xml version="1.0" encoding="UTF-8" standalone="yes"?>
<Relationships xmlns="http://schemas.openxmlformats.org/package/2006/relationships"><Relationship Id="rId3" Type="http://schemas.openxmlformats.org/officeDocument/2006/relationships/image" Target="../media/image443.png"/><Relationship Id="rId7" Type="http://schemas.openxmlformats.org/officeDocument/2006/relationships/image" Target="../media/image790.png"/><Relationship Id="rId2" Type="http://schemas.openxmlformats.org/officeDocument/2006/relationships/image" Target="../media/image442.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44.png"/></Relationships>
</file>

<file path=ppt/slides/_rels/slide53.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26.png"/></Relationships>
</file>

<file path=ppt/slides/_rels/slide54.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46.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45.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6.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47.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64.png"/><Relationship Id="rId24" Type="http://schemas.openxmlformats.org/officeDocument/2006/relationships/image" Target="../media/image3320.png"/><Relationship Id="rId5" Type="http://schemas.openxmlformats.org/officeDocument/2006/relationships/image" Target="../media/image416.png"/><Relationship Id="rId15" Type="http://schemas.openxmlformats.org/officeDocument/2006/relationships/image" Target="../media/image366.png"/><Relationship Id="rId23" Type="http://schemas.openxmlformats.org/officeDocument/2006/relationships/image" Target="../media/image448.png"/><Relationship Id="rId10" Type="http://schemas.openxmlformats.org/officeDocument/2006/relationships/image" Target="../media/image363.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65.png"/><Relationship Id="rId22" Type="http://schemas.openxmlformats.org/officeDocument/2006/relationships/image" Target="../media/image3310.png"/><Relationship Id="rId27" Type="http://schemas.openxmlformats.org/officeDocument/2006/relationships/image" Target="../media/image3180.png"/></Relationships>
</file>

<file path=ppt/slides/_rels/slide57.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26.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48.png"/><Relationship Id="rId4" Type="http://schemas.openxmlformats.org/officeDocument/2006/relationships/image" Target="../media/image3360.png"/></Relationships>
</file>

<file path=ppt/slides/_rels/slide5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9.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85.png"/><Relationship Id="rId10" Type="http://schemas.openxmlformats.org/officeDocument/2006/relationships/image" Target="../media/image415.png"/><Relationship Id="rId4" Type="http://schemas.openxmlformats.org/officeDocument/2006/relationships/image" Target="../media/image384.png"/><Relationship Id="rId9" Type="http://schemas.openxmlformats.org/officeDocument/2006/relationships/image" Target="../media/image411.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16.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1.xml.rels><?xml version="1.0" encoding="UTF-8" standalone="yes"?>
<Relationships xmlns="http://schemas.openxmlformats.org/package/2006/relationships"><Relationship Id="rId3" Type="http://schemas.openxmlformats.org/officeDocument/2006/relationships/image" Target="../media/image426.png"/><Relationship Id="rId7" Type="http://schemas.openxmlformats.org/officeDocument/2006/relationships/image" Target="../media/image3600.png"/><Relationship Id="rId2" Type="http://schemas.openxmlformats.org/officeDocument/2006/relationships/image" Target="../media/image423.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49.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3.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48.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47.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50.png"/><Relationship Id="rId9" Type="http://schemas.openxmlformats.org/officeDocument/2006/relationships/image" Target="../media/image451.png"/><Relationship Id="rId14" Type="http://schemas.openxmlformats.org/officeDocument/2006/relationships/image" Target="../media/image3690.png"/></Relationships>
</file>

<file path=ppt/slides/_rels/slide64.xml.rels><?xml version="1.0" encoding="UTF-8" standalone="yes"?>
<Relationships xmlns="http://schemas.openxmlformats.org/package/2006/relationships"><Relationship Id="rId8" Type="http://schemas.openxmlformats.org/officeDocument/2006/relationships/image" Target="../media/image455.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52.png"/><Relationship Id="rId1" Type="http://schemas.openxmlformats.org/officeDocument/2006/relationships/slideLayout" Target="../slideLayouts/slideLayout12.xml"/><Relationship Id="rId6" Type="http://schemas.openxmlformats.org/officeDocument/2006/relationships/image" Target="../media/image454.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56.png"/><Relationship Id="rId4" Type="http://schemas.openxmlformats.org/officeDocument/2006/relationships/image" Target="../media/image453.png"/><Relationship Id="rId9" Type="http://schemas.openxmlformats.org/officeDocument/2006/relationships/image" Target="../media/image4031.png"/></Relationships>
</file>

<file path=ppt/slides/_rels/slide65.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47.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51.png"/><Relationship Id="rId2" Type="http://schemas.openxmlformats.org/officeDocument/2006/relationships/image" Target="../media/image77.png"/><Relationship Id="rId16" Type="http://schemas.openxmlformats.org/officeDocument/2006/relationships/image" Target="../media/image445.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50.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55.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48.png"/><Relationship Id="rId27" Type="http://schemas.openxmlformats.org/officeDocument/2006/relationships/image" Target="../media/image454.png"/><Relationship Id="rId30" Type="http://schemas.openxmlformats.org/officeDocument/2006/relationships/image" Target="../media/image4060.png"/></Relationships>
</file>

<file path=ppt/slides/_rels/slide66.xml.rels><?xml version="1.0" encoding="UTF-8" standalone="yes"?>
<Relationships xmlns="http://schemas.openxmlformats.org/package/2006/relationships"><Relationship Id="rId13" Type="http://schemas.openxmlformats.org/officeDocument/2006/relationships/image" Target="../media/image447.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50.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48.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image" Target="../media/image457.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58.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4.png"/></Relationships>
</file>

<file path=ppt/slides/_rels/slide75.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6.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5.png"/><Relationship Id="rId4" Type="http://schemas.openxmlformats.org/officeDocument/2006/relationships/image" Target="../media/image461.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61.png"/><Relationship Id="rId4" Type="http://schemas.openxmlformats.org/officeDocument/2006/relationships/image" Target="../media/image466.emf"/></Relationships>
</file>

<file path=ppt/slides/_rels/slide78.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6.emf"/></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8.png"/></Relationships>
</file>

<file path=ppt/slides/_rels/slide81.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59221AEF-D691-AD40-A3EE-F86CC4EDD757}"/>
                  </a:ext>
                </a:extLst>
              </p:cNvPr>
              <p:cNvSpPr txBox="1"/>
              <p:nvPr/>
            </p:nvSpPr>
            <p:spPr>
              <a:xfrm>
                <a:off x="10540536" y="318881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10540536" y="3188814"/>
                <a:ext cx="1219200" cy="261610"/>
              </a:xfrm>
              <a:prstGeom prst="rect">
                <a:avLst/>
              </a:prstGeom>
              <a:blipFill>
                <a:blip r:embed="rId8"/>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2801291" y="4401923"/>
            <a:ext cx="0" cy="1555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49DE3D8-0FF6-B544-8EF7-11D7945E3DF7}"/>
                  </a:ext>
                </a:extLst>
              </p:cNvPr>
              <p:cNvSpPr txBox="1"/>
              <p:nvPr/>
            </p:nvSpPr>
            <p:spPr>
              <a:xfrm>
                <a:off x="2368558" y="4928996"/>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=−0.652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368558" y="4928996"/>
                <a:ext cx="978398" cy="215444"/>
              </a:xfrm>
              <a:prstGeom prst="rect">
                <a:avLst/>
              </a:prstGeom>
              <a:blipFill>
                <a:blip r:embed="rId9"/>
                <a:stretch>
                  <a:fillRect/>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496134"/>
            <a:ext cx="980077" cy="1438386"/>
          </a:xfrm>
          <a:prstGeom prst="rect">
            <a:avLst/>
          </a:prstGeom>
        </p:spPr>
      </p:pic>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Tree>
    <p:extLst>
      <p:ext uri="{BB962C8B-B14F-4D97-AF65-F5344CB8AC3E}">
        <p14:creationId xmlns:p14="http://schemas.microsoft.com/office/powerpoint/2010/main" val="253054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74653</TotalTime>
  <Words>4177</Words>
  <Application>Microsoft Macintosh PowerPoint</Application>
  <PresentationFormat>Widescreen</PresentationFormat>
  <Paragraphs>686</Paragraphs>
  <Slides>81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724</cp:revision>
  <cp:lastPrinted>2020-01-20T08:30:59Z</cp:lastPrinted>
  <dcterms:created xsi:type="dcterms:W3CDTF">2019-05-15T07:14:52Z</dcterms:created>
  <dcterms:modified xsi:type="dcterms:W3CDTF">2020-01-27T10:13:00Z</dcterms:modified>
</cp:coreProperties>
</file>